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 /><Relationship Id="rId1" Type="http://schemas.openxmlformats.org/officeDocument/2006/relationships/themeOverride" Target="../theme/themeOverride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2ED057C6-0821-428E-8903-5FD3FA5EA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>
            <a:extLst>
              <a:ext uri="{FF2B5EF4-FFF2-40B4-BE49-F238E27FC236}">
                <a16:creationId xmlns:a16="http://schemas.microsoft.com/office/drawing/2014/main" id="{C2982FE7-02CA-4776-A7CB-B6885B35C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1E4B6-4F23-4F1A-A925-8DC1F22606FF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FA940EC1-295B-4394-8EF4-39A5680A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6AA8FEA7-AD21-4117-88E7-ADD1E9863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C945D59E-F225-4EDC-A35D-514209A411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34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0F5237A2-5BDA-4EBE-A659-269091279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829CA-10AB-43A9-9F99-C04332B1A7BB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5" name="Footer Placeholder 27">
            <a:extLst>
              <a:ext uri="{FF2B5EF4-FFF2-40B4-BE49-F238E27FC236}">
                <a16:creationId xmlns:a16="http://schemas.microsoft.com/office/drawing/2014/main" id="{B760A55C-5915-4D9F-8CA4-C71119EE6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48544CE-ED69-4A79-80ED-435F637A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74CAF-FABF-4A95-98AB-25DBB0A074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85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9A54A-9F6B-42CB-A160-030ED70D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7E02A-B90F-4041-9264-F91A6C406E5F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34BC8-C756-4678-9FDB-686A28913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89321-42EC-4A04-825D-2D7749EF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81E71-5FFA-406F-8E86-ED8434F8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13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E6DDE231-04F4-44AB-93C2-514E4756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ACD7E-06C1-48EB-885C-EE2BA30BDF23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E0E50037-4D66-4E69-BF62-218D4CD1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2B79F0FF-ECC9-4339-951C-6D34EB563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2A84B6DB-C68D-45AE-8CD1-EB656D633B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07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53596C41-A7E8-4BF2-9D18-21BD8AFD8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>
            <a:extLst>
              <a:ext uri="{FF2B5EF4-FFF2-40B4-BE49-F238E27FC236}">
                <a16:creationId xmlns:a16="http://schemas.microsoft.com/office/drawing/2014/main" id="{ACF7F172-7DEE-4C55-8236-081CB5BB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0757-CFA0-4173-9676-7DD4FFD15EB2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41FD9DEE-8C5A-49AF-9C86-40B60CA1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CD783721-344A-458B-A1C5-EBCCC201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4F809-BC8A-4FD6-B73A-B17376524A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302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01667469-1A3D-431E-92A7-ED2512146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6D213-757A-4E93-851C-940E4884BF98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6" name="Footer Placeholder 27">
            <a:extLst>
              <a:ext uri="{FF2B5EF4-FFF2-40B4-BE49-F238E27FC236}">
                <a16:creationId xmlns:a16="http://schemas.microsoft.com/office/drawing/2014/main" id="{46215A83-0ABB-4AFB-A3F8-B623C69D0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E2F2D29-9764-4706-88DB-5E9B2C19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9B866-B6E2-49DE-89A9-337FAF0FE7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92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44ABE17F-7A56-4431-A6B6-F29F0AF2E9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>
            <a:extLst>
              <a:ext uri="{FF2B5EF4-FFF2-40B4-BE49-F238E27FC236}">
                <a16:creationId xmlns:a16="http://schemas.microsoft.com/office/drawing/2014/main" id="{55EF9205-E6FF-4DC2-A1D4-F56A7721E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74277-854A-4E99-8833-49B47D57B508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EC138E6B-7797-4F7B-B2B1-A6A5E53D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58ABC6D-33E5-4741-8D15-D2BB80AF4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9EB891F1-49D3-4139-881D-20588B575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82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>
            <a:extLst>
              <a:ext uri="{FF2B5EF4-FFF2-40B4-BE49-F238E27FC236}">
                <a16:creationId xmlns:a16="http://schemas.microsoft.com/office/drawing/2014/main" id="{A5FB0190-5CAF-44D7-B32E-6CB0E81D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4910C-3314-4C40-B1ED-F52FB8AFEEC7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4" name="Footer Placeholder 27">
            <a:extLst>
              <a:ext uri="{FF2B5EF4-FFF2-40B4-BE49-F238E27FC236}">
                <a16:creationId xmlns:a16="http://schemas.microsoft.com/office/drawing/2014/main" id="{F76EE172-0C6B-48E9-BDD2-954F474D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EB759-B424-4F1B-9C42-3C5C5561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C0098-36C9-43CC-A6BA-95ECE98326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0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E21D55C-970F-4B24-8E68-01333BBA4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77CDF-E2DB-4A99-B046-E277AC234AE6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3" name="Footer Placeholder 23">
            <a:extLst>
              <a:ext uri="{FF2B5EF4-FFF2-40B4-BE49-F238E27FC236}">
                <a16:creationId xmlns:a16="http://schemas.microsoft.com/office/drawing/2014/main" id="{44B3CC30-2497-4237-88EE-89942AD73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464D263-99DC-41AD-AB6D-588F1DA9E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B3B62-3A5C-48AC-B208-59992BDBE3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98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A621C5F8-FF0D-459B-A2DD-FEAF97247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>
            <a:extLst>
              <a:ext uri="{FF2B5EF4-FFF2-40B4-BE49-F238E27FC236}">
                <a16:creationId xmlns:a16="http://schemas.microsoft.com/office/drawing/2014/main" id="{1BEB9475-2FF4-4FC1-A016-F874A6B9B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CDD5-26AA-428B-9A2A-D9CE37CC7E63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7" name="Footer Placeholder 28">
            <a:extLst>
              <a:ext uri="{FF2B5EF4-FFF2-40B4-BE49-F238E27FC236}">
                <a16:creationId xmlns:a16="http://schemas.microsoft.com/office/drawing/2014/main" id="{E8DF2E38-E822-4B81-85C7-BC76A5856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BB1B953-FE03-4BA9-A98B-E77025940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EB43B-4269-4D85-AE55-EF60909D3E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85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04D7F233-A90C-446A-BD76-EA11CC97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A4DF2-33E3-4CDC-87C4-AE1107907DE5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46B862-816D-43E7-907B-46C11F0D7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>
            <a:extLst>
              <a:ext uri="{FF2B5EF4-FFF2-40B4-BE49-F238E27FC236}">
                <a16:creationId xmlns:a16="http://schemas.microsoft.com/office/drawing/2014/main" id="{7C0EA7A0-F4AD-4488-870E-D34BBA16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E1A45-FC92-47C0-87C0-7568DA9BDE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94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0C41764D-CA3F-48C9-9073-DCFF923AE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Text Placeholder 7">
            <a:extLst>
              <a:ext uri="{FF2B5EF4-FFF2-40B4-BE49-F238E27FC236}">
                <a16:creationId xmlns:a16="http://schemas.microsoft.com/office/drawing/2014/main" id="{51EDC77D-9B51-40A7-BB02-D9B019A1D0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BAB724E-A213-4492-A0FD-193BC1018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9D3605-3400-45FB-9589-6A8710320B5D}" type="datetimeFigureOut">
              <a:rPr lang="en-US"/>
              <a:pPr>
                <a:defRPr/>
              </a:pPr>
              <a:t>9/13/2020</a:t>
            </a:fld>
            <a:endParaRPr 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C13F0F2B-015F-4126-A6D2-CDB7E7E19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43A9B-032D-4B54-95D3-773E66647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fld id="{9D0653EE-AC2B-4585-92BF-5847CC8EBB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D32BCEB2-3BBE-412F-BB9B-85D3EC22A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48531669-9A24-4BCC-A003-53E3C1B98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4BFBC4C2-E86D-4819-A0B6-DDE4524A94A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3" r:id="rId4"/>
    <p:sldLayoutId id="2147483729" r:id="rId5"/>
    <p:sldLayoutId id="2147483724" r:id="rId6"/>
    <p:sldLayoutId id="2147483730" r:id="rId7"/>
    <p:sldLayoutId id="2147483731" r:id="rId8"/>
    <p:sldLayoutId id="2147483732" r:id="rId9"/>
    <p:sldLayoutId id="2147483725" r:id="rId10"/>
    <p:sldLayoutId id="21474837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9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 /><Relationship Id="rId3" Type="http://schemas.openxmlformats.org/officeDocument/2006/relationships/image" Target="../media/image34.png" /><Relationship Id="rId7" Type="http://schemas.openxmlformats.org/officeDocument/2006/relationships/image" Target="../media/image27.png" /><Relationship Id="rId2" Type="http://schemas.openxmlformats.org/officeDocument/2006/relationships/image" Target="../media/image56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8.jpeg" /><Relationship Id="rId5" Type="http://schemas.openxmlformats.org/officeDocument/2006/relationships/image" Target="../media/image11.png" /><Relationship Id="rId4" Type="http://schemas.openxmlformats.org/officeDocument/2006/relationships/image" Target="../media/image57.jpeg" /><Relationship Id="rId9" Type="http://schemas.openxmlformats.org/officeDocument/2006/relationships/image" Target="../media/image60.jpe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image" Target="../media/image34.png" /><Relationship Id="rId7" Type="http://schemas.openxmlformats.org/officeDocument/2006/relationships/image" Target="../media/image64.jpeg" /><Relationship Id="rId2" Type="http://schemas.openxmlformats.org/officeDocument/2006/relationships/image" Target="../media/image61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7.png" /><Relationship Id="rId5" Type="http://schemas.openxmlformats.org/officeDocument/2006/relationships/image" Target="../media/image63.jpeg" /><Relationship Id="rId4" Type="http://schemas.openxmlformats.org/officeDocument/2006/relationships/image" Target="../media/image62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7" Type="http://schemas.openxmlformats.org/officeDocument/2006/relationships/image" Target="../media/image34.png" /><Relationship Id="rId2" Type="http://schemas.openxmlformats.org/officeDocument/2006/relationships/image" Target="../media/image65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8.jpeg" /><Relationship Id="rId5" Type="http://schemas.openxmlformats.org/officeDocument/2006/relationships/image" Target="../media/image67.jpeg" /><Relationship Id="rId4" Type="http://schemas.openxmlformats.org/officeDocument/2006/relationships/image" Target="../media/image66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7" Type="http://schemas.openxmlformats.org/officeDocument/2006/relationships/image" Target="../media/image34.png" /><Relationship Id="rId2" Type="http://schemas.openxmlformats.org/officeDocument/2006/relationships/image" Target="../media/image69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1.jpeg" /><Relationship Id="rId5" Type="http://schemas.openxmlformats.org/officeDocument/2006/relationships/image" Target="../media/image11.png" /><Relationship Id="rId4" Type="http://schemas.openxmlformats.org/officeDocument/2006/relationships/image" Target="../media/image70.jpe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 /><Relationship Id="rId3" Type="http://schemas.openxmlformats.org/officeDocument/2006/relationships/image" Target="../media/image27.png" /><Relationship Id="rId7" Type="http://schemas.openxmlformats.org/officeDocument/2006/relationships/image" Target="../media/image34.png" /><Relationship Id="rId2" Type="http://schemas.openxmlformats.org/officeDocument/2006/relationships/image" Target="../media/image72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4.jpeg" /><Relationship Id="rId5" Type="http://schemas.openxmlformats.org/officeDocument/2006/relationships/image" Target="../media/image11.png" /><Relationship Id="rId4" Type="http://schemas.openxmlformats.org/officeDocument/2006/relationships/image" Target="../media/image73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8.jpeg" /><Relationship Id="rId5" Type="http://schemas.openxmlformats.org/officeDocument/2006/relationships/image" Target="../media/image34.png" /><Relationship Id="rId4" Type="http://schemas.openxmlformats.org/officeDocument/2006/relationships/image" Target="../media/image77.jpe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 /><Relationship Id="rId3" Type="http://schemas.openxmlformats.org/officeDocument/2006/relationships/image" Target="../media/image80.jpeg" /><Relationship Id="rId7" Type="http://schemas.openxmlformats.org/officeDocument/2006/relationships/image" Target="../media/image82.jpeg" /><Relationship Id="rId2" Type="http://schemas.openxmlformats.org/officeDocument/2006/relationships/image" Target="../media/image79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7.png" /><Relationship Id="rId5" Type="http://schemas.openxmlformats.org/officeDocument/2006/relationships/image" Target="../media/image81.jpeg" /><Relationship Id="rId4" Type="http://schemas.openxmlformats.org/officeDocument/2006/relationships/image" Target="../media/image11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7" Type="http://schemas.openxmlformats.org/officeDocument/2006/relationships/image" Target="../media/image87.jpeg" /><Relationship Id="rId2" Type="http://schemas.openxmlformats.org/officeDocument/2006/relationships/image" Target="../media/image84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86.jpeg" /><Relationship Id="rId5" Type="http://schemas.openxmlformats.org/officeDocument/2006/relationships/image" Target="../media/image27.png" /><Relationship Id="rId4" Type="http://schemas.openxmlformats.org/officeDocument/2006/relationships/image" Target="../media/image85.jpe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image" Target="../media/image6.jpeg" /><Relationship Id="rId7" Type="http://schemas.openxmlformats.org/officeDocument/2006/relationships/image" Target="../media/image10.png" /><Relationship Id="rId12" Type="http://schemas.openxmlformats.org/officeDocument/2006/relationships/image" Target="../media/image15.pn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png" /><Relationship Id="rId11" Type="http://schemas.openxmlformats.org/officeDocument/2006/relationships/image" Target="../media/image14.jpeg" /><Relationship Id="rId5" Type="http://schemas.openxmlformats.org/officeDocument/2006/relationships/image" Target="../media/image8.jpeg" /><Relationship Id="rId10" Type="http://schemas.openxmlformats.org/officeDocument/2006/relationships/image" Target="../media/image13.png" /><Relationship Id="rId4" Type="http://schemas.openxmlformats.org/officeDocument/2006/relationships/image" Target="../media/image7.jpeg" /><Relationship Id="rId9" Type="http://schemas.openxmlformats.org/officeDocument/2006/relationships/image" Target="../media/image12.jpe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 /><Relationship Id="rId3" Type="http://schemas.openxmlformats.org/officeDocument/2006/relationships/image" Target="../media/image13.png" /><Relationship Id="rId7" Type="http://schemas.openxmlformats.org/officeDocument/2006/relationships/image" Target="../media/image9.png" /><Relationship Id="rId12" Type="http://schemas.openxmlformats.org/officeDocument/2006/relationships/image" Target="../media/image19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6.jpeg" /><Relationship Id="rId11" Type="http://schemas.openxmlformats.org/officeDocument/2006/relationships/image" Target="../media/image10.png" /><Relationship Id="rId5" Type="http://schemas.openxmlformats.org/officeDocument/2006/relationships/image" Target="../media/image15.png" /><Relationship Id="rId10" Type="http://schemas.openxmlformats.org/officeDocument/2006/relationships/image" Target="../media/image18.jpeg" /><Relationship Id="rId4" Type="http://schemas.openxmlformats.org/officeDocument/2006/relationships/image" Target="../media/image14.jpeg" /><Relationship Id="rId9" Type="http://schemas.openxmlformats.org/officeDocument/2006/relationships/image" Target="../media/image11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 /><Relationship Id="rId3" Type="http://schemas.openxmlformats.org/officeDocument/2006/relationships/image" Target="../media/image9.png" /><Relationship Id="rId7" Type="http://schemas.openxmlformats.org/officeDocument/2006/relationships/image" Target="../media/image13.png" /><Relationship Id="rId12" Type="http://schemas.openxmlformats.org/officeDocument/2006/relationships/image" Target="../media/image15.pn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2.jpeg" /><Relationship Id="rId11" Type="http://schemas.openxmlformats.org/officeDocument/2006/relationships/image" Target="../media/image25.jpeg" /><Relationship Id="rId5" Type="http://schemas.openxmlformats.org/officeDocument/2006/relationships/image" Target="../media/image11.png" /><Relationship Id="rId10" Type="http://schemas.openxmlformats.org/officeDocument/2006/relationships/image" Target="../media/image10.png" /><Relationship Id="rId4" Type="http://schemas.openxmlformats.org/officeDocument/2006/relationships/image" Target="../media/image21.jpeg" /><Relationship Id="rId9" Type="http://schemas.openxmlformats.org/officeDocument/2006/relationships/image" Target="../media/image24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image" Target="../media/image27.png" /><Relationship Id="rId7" Type="http://schemas.openxmlformats.org/officeDocument/2006/relationships/image" Target="../media/image30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3.png" /><Relationship Id="rId5" Type="http://schemas.openxmlformats.org/officeDocument/2006/relationships/image" Target="../media/image29.jpeg" /><Relationship Id="rId4" Type="http://schemas.openxmlformats.org/officeDocument/2006/relationships/image" Target="../media/image28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 /><Relationship Id="rId3" Type="http://schemas.openxmlformats.org/officeDocument/2006/relationships/image" Target="../media/image11.png" /><Relationship Id="rId7" Type="http://schemas.openxmlformats.org/officeDocument/2006/relationships/image" Target="../media/image34.pn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3.jpeg" /><Relationship Id="rId5" Type="http://schemas.openxmlformats.org/officeDocument/2006/relationships/image" Target="../media/image27.png" /><Relationship Id="rId4" Type="http://schemas.openxmlformats.org/officeDocument/2006/relationships/image" Target="../media/image32.jpeg" /><Relationship Id="rId9" Type="http://schemas.openxmlformats.org/officeDocument/2006/relationships/image" Target="../media/image36.jpe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 /><Relationship Id="rId3" Type="http://schemas.openxmlformats.org/officeDocument/2006/relationships/image" Target="../media/image11.png" /><Relationship Id="rId7" Type="http://schemas.openxmlformats.org/officeDocument/2006/relationships/image" Target="../media/image40.jpeg" /><Relationship Id="rId12" Type="http://schemas.openxmlformats.org/officeDocument/2006/relationships/image" Target="../media/image45.png" /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4.png" /><Relationship Id="rId11" Type="http://schemas.openxmlformats.org/officeDocument/2006/relationships/image" Target="../media/image44.jpeg" /><Relationship Id="rId5" Type="http://schemas.openxmlformats.org/officeDocument/2006/relationships/image" Target="../media/image39.jpeg" /><Relationship Id="rId10" Type="http://schemas.openxmlformats.org/officeDocument/2006/relationships/image" Target="../media/image43.jpeg" /><Relationship Id="rId4" Type="http://schemas.openxmlformats.org/officeDocument/2006/relationships/image" Target="../media/image38.jpeg" /><Relationship Id="rId9" Type="http://schemas.openxmlformats.org/officeDocument/2006/relationships/image" Target="../media/image42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 /><Relationship Id="rId3" Type="http://schemas.openxmlformats.org/officeDocument/2006/relationships/image" Target="../media/image46.jpeg" /><Relationship Id="rId7" Type="http://schemas.openxmlformats.org/officeDocument/2006/relationships/image" Target="../media/image49.jpe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8.jpeg" /><Relationship Id="rId5" Type="http://schemas.openxmlformats.org/officeDocument/2006/relationships/image" Target="../media/image47.png" /><Relationship Id="rId4" Type="http://schemas.openxmlformats.org/officeDocument/2006/relationships/image" Target="../media/image27.png" /><Relationship Id="rId9" Type="http://schemas.openxmlformats.org/officeDocument/2006/relationships/image" Target="../media/image50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 /><Relationship Id="rId3" Type="http://schemas.openxmlformats.org/officeDocument/2006/relationships/image" Target="../media/image27.png" /><Relationship Id="rId7" Type="http://schemas.openxmlformats.org/officeDocument/2006/relationships/image" Target="../media/image54.jpeg" /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3.jpeg" /><Relationship Id="rId5" Type="http://schemas.openxmlformats.org/officeDocument/2006/relationships/image" Target="../media/image11.png" /><Relationship Id="rId4" Type="http://schemas.openxmlformats.org/officeDocument/2006/relationships/image" Target="../media/image52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C21A46-8468-4966-A808-489F57B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34000"/>
            <a:ext cx="8153400" cy="609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2800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STAREA UNITĂȚILOR DE ÎNVĂȚĂMÂNT DIN JUDEȚUL CARAȘ-SEVERIN</a:t>
            </a:r>
            <a:br>
              <a:rPr lang="en-US" sz="2800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sz="2800" dirty="0"/>
          </a:p>
        </p:txBody>
      </p:sp>
      <p:pic>
        <p:nvPicPr>
          <p:cNvPr id="7" name="Picture Placeholder 6" descr="isj.jpg">
            <a:extLst>
              <a:ext uri="{FF2B5EF4-FFF2-40B4-BE49-F238E27FC236}">
                <a16:creationId xmlns:a16="http://schemas.microsoft.com/office/drawing/2014/main" id="{223E79B9-778F-4F5E-96D0-F69E9EDFB3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14" r="2814"/>
          <a:stretch>
            <a:fillRect/>
          </a:stretch>
        </p:blipFill>
        <p:spPr>
          <a:xfrm>
            <a:off x="685800" y="615950"/>
            <a:ext cx="7848600" cy="4337050"/>
          </a:xfr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sjlogo.png">
            <a:extLst>
              <a:ext uri="{FF2B5EF4-FFF2-40B4-BE49-F238E27FC236}">
                <a16:creationId xmlns:a16="http://schemas.microsoft.com/office/drawing/2014/main" id="{A4787D77-C89A-46DB-993A-EAF1C1420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09600"/>
            <a:ext cx="133350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6CEA79-8F99-4BFD-B718-62BDF2EF6A3E}"/>
              </a:ext>
            </a:extLst>
          </p:cNvPr>
          <p:cNvSpPr/>
          <p:nvPr/>
        </p:nvSpPr>
        <p:spPr>
          <a:xfrm>
            <a:off x="1981200" y="5791200"/>
            <a:ext cx="5828262" cy="141577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DATA ÎNCEPERII  CURSURILOR, ÎN ANUL ȘCOLAR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2020-2021</a:t>
            </a: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00A2391-7654-4312-8ADE-CCDC8378CFD6}"/>
              </a:ext>
            </a:extLst>
          </p:cNvPr>
          <p:cNvSpPr/>
          <p:nvPr/>
        </p:nvSpPr>
        <p:spPr>
          <a:xfrm>
            <a:off x="0" y="5943600"/>
            <a:ext cx="9372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BOZOVICI ANINA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Imagine 4">
            <a:extLst>
              <a:ext uri="{FF2B5EF4-FFF2-40B4-BE49-F238E27FC236}">
                <a16:creationId xmlns:a16="http://schemas.microsoft.com/office/drawing/2014/main" id="{6501D854-E222-42F3-800F-534381AC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DE6FB5FD-7266-4244-9B1E-D1C21CD8E2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228600"/>
            <a:ext cx="3657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6" name="Imagine 5">
            <a:extLst>
              <a:ext uri="{FF2B5EF4-FFF2-40B4-BE49-F238E27FC236}">
                <a16:creationId xmlns:a16="http://schemas.microsoft.com/office/drawing/2014/main" id="{A4A2BA39-4D53-4AC3-BBCB-E6B529B1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124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ngguru.com(414).png">
            <a:extLst>
              <a:ext uri="{FF2B5EF4-FFF2-40B4-BE49-F238E27FC236}">
                <a16:creationId xmlns:a16="http://schemas.microsoft.com/office/drawing/2014/main" id="{591FE4C9-DA64-4F4A-AE98-B5832F9DD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371600"/>
            <a:ext cx="35052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ine 2">
            <a:extLst>
              <a:ext uri="{FF2B5EF4-FFF2-40B4-BE49-F238E27FC236}">
                <a16:creationId xmlns:a16="http://schemas.microsoft.com/office/drawing/2014/main" id="{93C8D2E1-060C-4069-820A-BA11F0B2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96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ngguru.com(414).png">
            <a:extLst>
              <a:ext uri="{FF2B5EF4-FFF2-40B4-BE49-F238E27FC236}">
                <a16:creationId xmlns:a16="http://schemas.microsoft.com/office/drawing/2014/main" id="{E71EF738-CA8D-425A-BBB2-91A2D24BC65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7200" y="1295400"/>
            <a:ext cx="4495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8" name="Imagine 1">
            <a:extLst>
              <a:ext uri="{FF2B5EF4-FFF2-40B4-BE49-F238E27FC236}">
                <a16:creationId xmlns:a16="http://schemas.microsoft.com/office/drawing/2014/main" id="{ABF48C60-C2A5-48DE-AAF3-E99EAD00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52800"/>
            <a:ext cx="2943225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ngguru.com(414).png">
            <a:extLst>
              <a:ext uri="{FF2B5EF4-FFF2-40B4-BE49-F238E27FC236}">
                <a16:creationId xmlns:a16="http://schemas.microsoft.com/office/drawing/2014/main" id="{5F55BF75-D0F9-44B4-B12B-DA2B2FC11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3276600"/>
            <a:ext cx="33528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ine 5">
            <a:extLst>
              <a:ext uri="{FF2B5EF4-FFF2-40B4-BE49-F238E27FC236}">
                <a16:creationId xmlns:a16="http://schemas.microsoft.com/office/drawing/2014/main" id="{8D33AE7A-790A-410C-A191-EDEAEC711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pngguru.com(414).png">
            <a:extLst>
              <a:ext uri="{FF2B5EF4-FFF2-40B4-BE49-F238E27FC236}">
                <a16:creationId xmlns:a16="http://schemas.microsoft.com/office/drawing/2014/main" id="{F14AB4DC-D826-4BC2-955A-067F6C3EC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581400"/>
            <a:ext cx="32766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F3B3A74-DA0F-482B-BDCC-19493F9C99E3}"/>
              </a:ext>
            </a:extLst>
          </p:cNvPr>
          <p:cNvSpPr/>
          <p:nvPr/>
        </p:nvSpPr>
        <p:spPr>
          <a:xfrm>
            <a:off x="0" y="5943600"/>
            <a:ext cx="9372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BOZOVICI ANINA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Imagine 1">
            <a:extLst>
              <a:ext uri="{FF2B5EF4-FFF2-40B4-BE49-F238E27FC236}">
                <a16:creationId xmlns:a16="http://schemas.microsoft.com/office/drawing/2014/main" id="{B3831EC8-72E5-4920-A639-8741CA333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200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9E325BFB-AF1B-4D90-8EA3-FDFCEBF4E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3505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Imagine 1">
            <a:extLst>
              <a:ext uri="{FF2B5EF4-FFF2-40B4-BE49-F238E27FC236}">
                <a16:creationId xmlns:a16="http://schemas.microsoft.com/office/drawing/2014/main" id="{75F19522-2B9D-4E66-B4FA-40C51ED7F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76600"/>
            <a:ext cx="3124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ngguru.com(414).png">
            <a:extLst>
              <a:ext uri="{FF2B5EF4-FFF2-40B4-BE49-F238E27FC236}">
                <a16:creationId xmlns:a16="http://schemas.microsoft.com/office/drawing/2014/main" id="{9613FFC8-1E86-4A64-ADD6-7697A1291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124200"/>
            <a:ext cx="3505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3" name="Picture 22" descr="119201224_1193518101005089_5003446203583264993_n.jpg">
            <a:extLst>
              <a:ext uri="{FF2B5EF4-FFF2-40B4-BE49-F238E27FC236}">
                <a16:creationId xmlns:a16="http://schemas.microsoft.com/office/drawing/2014/main" id="{F5DBBDB5-70C4-457B-A6AB-FE9285798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0052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ngguru.com(414).png">
            <a:extLst>
              <a:ext uri="{FF2B5EF4-FFF2-40B4-BE49-F238E27FC236}">
                <a16:creationId xmlns:a16="http://schemas.microsoft.com/office/drawing/2014/main" id="{65E3874A-45D0-46F7-9714-D365D35DA8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0"/>
            <a:ext cx="4495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6" name="Picture 25" descr="119181338_1193518161005083_1348104323092950585_n.jpg">
            <a:extLst>
              <a:ext uri="{FF2B5EF4-FFF2-40B4-BE49-F238E27FC236}">
                <a16:creationId xmlns:a16="http://schemas.microsoft.com/office/drawing/2014/main" id="{7415E610-06C4-4749-82D9-659B698BF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ngguru.com(414).png">
            <a:extLst>
              <a:ext uri="{FF2B5EF4-FFF2-40B4-BE49-F238E27FC236}">
                <a16:creationId xmlns:a16="http://schemas.microsoft.com/office/drawing/2014/main" id="{F0F2061A-2814-4920-9604-E935A21097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800" y="3276600"/>
            <a:ext cx="35052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BA8FCDF-FC55-4CC4-91C5-F0E85B602CEB}"/>
              </a:ext>
            </a:extLst>
          </p:cNvPr>
          <p:cNvSpPr/>
          <p:nvPr/>
        </p:nvSpPr>
        <p:spPr>
          <a:xfrm>
            <a:off x="0" y="5943600"/>
            <a:ext cx="9372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ORAVIȚA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307A9E-04A1-4631-8047-55BC0524C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30480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ngguru.com(414).png">
            <a:extLst>
              <a:ext uri="{FF2B5EF4-FFF2-40B4-BE49-F238E27FC236}">
                <a16:creationId xmlns:a16="http://schemas.microsoft.com/office/drawing/2014/main" id="{B8639EB5-1020-4E64-8B68-9DDBE0F49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52400"/>
            <a:ext cx="3643313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ORAVITA.jpg">
            <a:extLst>
              <a:ext uri="{FF2B5EF4-FFF2-40B4-BE49-F238E27FC236}">
                <a16:creationId xmlns:a16="http://schemas.microsoft.com/office/drawing/2014/main" id="{FB2BFA9A-8BE0-4A09-96D8-6B4696969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5766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ngguru.com(414).png">
            <a:extLst>
              <a:ext uri="{FF2B5EF4-FFF2-40B4-BE49-F238E27FC236}">
                <a16:creationId xmlns:a16="http://schemas.microsoft.com/office/drawing/2014/main" id="{9AF4619E-A71E-4EE1-A801-5D4BDF48F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40386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CICLOVA.jpg">
            <a:extLst>
              <a:ext uri="{FF2B5EF4-FFF2-40B4-BE49-F238E27FC236}">
                <a16:creationId xmlns:a16="http://schemas.microsoft.com/office/drawing/2014/main" id="{1FA6F297-F4C7-442C-9E37-DAAC7109D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05200"/>
            <a:ext cx="34750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pngguru.com(414).png">
            <a:extLst>
              <a:ext uri="{FF2B5EF4-FFF2-40B4-BE49-F238E27FC236}">
                <a16:creationId xmlns:a16="http://schemas.microsoft.com/office/drawing/2014/main" id="{3413900F-6423-4346-8A46-470018F4D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352800"/>
            <a:ext cx="40386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VRANIUT.jpg">
            <a:extLst>
              <a:ext uri="{FF2B5EF4-FFF2-40B4-BE49-F238E27FC236}">
                <a16:creationId xmlns:a16="http://schemas.microsoft.com/office/drawing/2014/main" id="{95269E48-E696-4E3C-B8F8-A46625281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289560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11E73A27-3E1F-44E8-A1CA-447C96C102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2362200"/>
            <a:ext cx="3352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4E2AC1-307D-4801-AD5E-7348CE0D878B}"/>
              </a:ext>
            </a:extLst>
          </p:cNvPr>
          <p:cNvSpPr/>
          <p:nvPr/>
        </p:nvSpPr>
        <p:spPr>
          <a:xfrm>
            <a:off x="-152400" y="5943600"/>
            <a:ext cx="92964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ORAVIȚA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CIUDANOVITA1.jpg">
            <a:extLst>
              <a:ext uri="{FF2B5EF4-FFF2-40B4-BE49-F238E27FC236}">
                <a16:creationId xmlns:a16="http://schemas.microsoft.com/office/drawing/2014/main" id="{538D1719-CF45-45A6-A9ED-94756867E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90600"/>
            <a:ext cx="358775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ngguru.com(414).png">
            <a:extLst>
              <a:ext uri="{FF2B5EF4-FFF2-40B4-BE49-F238E27FC236}">
                <a16:creationId xmlns:a16="http://schemas.microsoft.com/office/drawing/2014/main" id="{086D9B18-A535-489F-B180-5A616CB052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762000"/>
            <a:ext cx="396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Picture 14" descr="CIUDANOVITA.jpg">
            <a:extLst>
              <a:ext uri="{FF2B5EF4-FFF2-40B4-BE49-F238E27FC236}">
                <a16:creationId xmlns:a16="http://schemas.microsoft.com/office/drawing/2014/main" id="{EB392029-FBE4-47F5-BB61-2C3A227D9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52800"/>
            <a:ext cx="3505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ngguru.com(414).png">
            <a:extLst>
              <a:ext uri="{FF2B5EF4-FFF2-40B4-BE49-F238E27FC236}">
                <a16:creationId xmlns:a16="http://schemas.microsoft.com/office/drawing/2014/main" id="{50737AE2-E024-4C19-87C6-83994E043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3200400"/>
            <a:ext cx="3962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ILIDIA.jpg">
            <a:extLst>
              <a:ext uri="{FF2B5EF4-FFF2-40B4-BE49-F238E27FC236}">
                <a16:creationId xmlns:a16="http://schemas.microsoft.com/office/drawing/2014/main" id="{7980E42E-FC90-497B-9ACB-44D71C8CC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04800"/>
            <a:ext cx="24590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9F1EA198-1FBE-4349-B26F-90B8FB7988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152400"/>
            <a:ext cx="2819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F8BCD05-2915-4D3A-91E7-983792F83295}"/>
              </a:ext>
            </a:extLst>
          </p:cNvPr>
          <p:cNvSpPr/>
          <p:nvPr/>
        </p:nvSpPr>
        <p:spPr>
          <a:xfrm>
            <a:off x="0" y="5943600"/>
            <a:ext cx="9372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MOLDOVA NOUĂ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Users\oana cu O mare\Downloads\DSC04491.jpg">
            <a:extLst>
              <a:ext uri="{FF2B5EF4-FFF2-40B4-BE49-F238E27FC236}">
                <a16:creationId xmlns:a16="http://schemas.microsoft.com/office/drawing/2014/main" id="{0F3CA788-2E47-4E8D-8FF4-2B9703AEB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70693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ngguru.com(414).png">
            <a:extLst>
              <a:ext uri="{FF2B5EF4-FFF2-40B4-BE49-F238E27FC236}">
                <a16:creationId xmlns:a16="http://schemas.microsoft.com/office/drawing/2014/main" id="{EA5F0426-A783-4B58-852E-4E53053C39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0"/>
            <a:ext cx="5257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Picture 4" descr="C:\Users\oana cu O mare\Downloads\DSC04494.jpg">
            <a:extLst>
              <a:ext uri="{FF2B5EF4-FFF2-40B4-BE49-F238E27FC236}">
                <a16:creationId xmlns:a16="http://schemas.microsoft.com/office/drawing/2014/main" id="{8959E4FF-DB81-43A0-A479-452C58177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21336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ngguru.com(414).png">
            <a:extLst>
              <a:ext uri="{FF2B5EF4-FFF2-40B4-BE49-F238E27FC236}">
                <a16:creationId xmlns:a16="http://schemas.microsoft.com/office/drawing/2014/main" id="{DBDDE033-6CAD-4C70-9E7C-541ECF8B5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066800"/>
            <a:ext cx="25146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6" descr="C:\Users\oana cu O mare\Downloads\4.jpg">
            <a:extLst>
              <a:ext uri="{FF2B5EF4-FFF2-40B4-BE49-F238E27FC236}">
                <a16:creationId xmlns:a16="http://schemas.microsoft.com/office/drawing/2014/main" id="{8C05F75D-64DF-4F48-B216-D10F2CF3A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52600"/>
            <a:ext cx="29083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6F6BB4B2-9CD8-4986-B65E-5ED423E50F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1600200"/>
            <a:ext cx="3276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3" name="Picture 11" descr="C:\Users\OANACU~1\AppData\Local\Temp\Rar$DIa0.629\20200909_180919.jpg">
            <a:extLst>
              <a:ext uri="{FF2B5EF4-FFF2-40B4-BE49-F238E27FC236}">
                <a16:creationId xmlns:a16="http://schemas.microsoft.com/office/drawing/2014/main" id="{6F50A410-6B63-41DF-9FFD-6CC7AD0DD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90800"/>
            <a:ext cx="249555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pngguru.com(414).png">
            <a:extLst>
              <a:ext uri="{FF2B5EF4-FFF2-40B4-BE49-F238E27FC236}">
                <a16:creationId xmlns:a16="http://schemas.microsoft.com/office/drawing/2014/main" id="{430F8DA9-81AE-494A-8BF6-B08543E832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62200" y="24384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403A7B2-917B-4927-967F-2C0494F42C9E}"/>
              </a:ext>
            </a:extLst>
          </p:cNvPr>
          <p:cNvSpPr/>
          <p:nvPr/>
        </p:nvSpPr>
        <p:spPr>
          <a:xfrm>
            <a:off x="0" y="5943600"/>
            <a:ext cx="9372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MOLDOVA NOUĂ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119097298_326960615189022_6998999558384475109_n">
            <a:extLst>
              <a:ext uri="{FF2B5EF4-FFF2-40B4-BE49-F238E27FC236}">
                <a16:creationId xmlns:a16="http://schemas.microsoft.com/office/drawing/2014/main" id="{25EC081A-D2BC-4CF9-9650-45ECD4B79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ngguru.com(414).png">
            <a:extLst>
              <a:ext uri="{FF2B5EF4-FFF2-40B4-BE49-F238E27FC236}">
                <a16:creationId xmlns:a16="http://schemas.microsoft.com/office/drawing/2014/main" id="{68C4C82F-B81D-4442-B5DA-4934B6DE0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371600"/>
            <a:ext cx="510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Picture 12" descr="C:\Users\OANACU~1\AppData\Local\Temp\Rar$DIa0.959\20200909_180831.jpg">
            <a:extLst>
              <a:ext uri="{FF2B5EF4-FFF2-40B4-BE49-F238E27FC236}">
                <a16:creationId xmlns:a16="http://schemas.microsoft.com/office/drawing/2014/main" id="{6465936D-F9B0-4ACC-B078-9B3B7856D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7733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1D76A487-EC76-4EB7-B417-C66784F5F4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52400"/>
            <a:ext cx="3048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2" name="Picture 9" descr="C:\Users\OANACU~1\AppData\Local\Temp\Rar$DIa0.948\20200909_194543.jpg">
            <a:extLst>
              <a:ext uri="{FF2B5EF4-FFF2-40B4-BE49-F238E27FC236}">
                <a16:creationId xmlns:a16="http://schemas.microsoft.com/office/drawing/2014/main" id="{E6F0218D-CCBF-428F-999E-1C06DB7C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9718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ngguru.com(414).png">
            <a:extLst>
              <a:ext uri="{FF2B5EF4-FFF2-40B4-BE49-F238E27FC236}">
                <a16:creationId xmlns:a16="http://schemas.microsoft.com/office/drawing/2014/main" id="{1FD1B04C-C3B9-4AD6-AC17-7DAD9E2B81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5052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DF315-2CB1-4A7A-88BE-0FD5F1A26064}"/>
              </a:ext>
            </a:extLst>
          </p:cNvPr>
          <p:cNvSpPr/>
          <p:nvPr/>
        </p:nvSpPr>
        <p:spPr>
          <a:xfrm>
            <a:off x="0" y="5943600"/>
            <a:ext cx="9372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OȚELU ROȘU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 descr="C:\Users\owner\Downloads\IMG-20200908-WA0056.jpg">
            <a:extLst>
              <a:ext uri="{FF2B5EF4-FFF2-40B4-BE49-F238E27FC236}">
                <a16:creationId xmlns:a16="http://schemas.microsoft.com/office/drawing/2014/main" id="{81E97C16-4514-4F60-99E9-1BCD60D0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8971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Users\owner\Downloads\IMG-20200908-WA0040.jpg">
            <a:extLst>
              <a:ext uri="{FF2B5EF4-FFF2-40B4-BE49-F238E27FC236}">
                <a16:creationId xmlns:a16="http://schemas.microsoft.com/office/drawing/2014/main" id="{B17DEEFC-D2B2-449E-80B3-F2273A71C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2895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ngguru.com(414).png">
            <a:extLst>
              <a:ext uri="{FF2B5EF4-FFF2-40B4-BE49-F238E27FC236}">
                <a16:creationId xmlns:a16="http://schemas.microsoft.com/office/drawing/2014/main" id="{B8F7641A-C216-4682-B7EB-AC3E2E7FF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"/>
            <a:ext cx="32766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pngguru.com(414).png">
            <a:extLst>
              <a:ext uri="{FF2B5EF4-FFF2-40B4-BE49-F238E27FC236}">
                <a16:creationId xmlns:a16="http://schemas.microsoft.com/office/drawing/2014/main" id="{75EC14CF-1BE6-4F87-BD45-876C6D0B6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28600"/>
            <a:ext cx="32766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C:\Users\owner\Downloads\20200908_121151.jpg">
            <a:extLst>
              <a:ext uri="{FF2B5EF4-FFF2-40B4-BE49-F238E27FC236}">
                <a16:creationId xmlns:a16="http://schemas.microsoft.com/office/drawing/2014/main" id="{38361616-4BF8-4A76-B5C0-5F5215A1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ngguru.com(414).png">
            <a:extLst>
              <a:ext uri="{FF2B5EF4-FFF2-40B4-BE49-F238E27FC236}">
                <a16:creationId xmlns:a16="http://schemas.microsoft.com/office/drawing/2014/main" id="{6C9121E8-4DF9-4CD4-896B-20D37A9AE6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838200"/>
            <a:ext cx="3657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6" name="Picture 25" descr="ariana.jpg">
            <a:extLst>
              <a:ext uri="{FF2B5EF4-FFF2-40B4-BE49-F238E27FC236}">
                <a16:creationId xmlns:a16="http://schemas.microsoft.com/office/drawing/2014/main" id="{69579112-885A-4D4A-9B3A-ED0ADB0D98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21336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ngguru.com(414).png">
            <a:extLst>
              <a:ext uri="{FF2B5EF4-FFF2-40B4-BE49-F238E27FC236}">
                <a16:creationId xmlns:a16="http://schemas.microsoft.com/office/drawing/2014/main" id="{7403D945-EEE0-4D7B-8C38-526A77CDE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209800"/>
            <a:ext cx="25146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 descr="ariana1.jpg">
            <a:extLst>
              <a:ext uri="{FF2B5EF4-FFF2-40B4-BE49-F238E27FC236}">
                <a16:creationId xmlns:a16="http://schemas.microsoft.com/office/drawing/2014/main" id="{5B113261-F2BD-4178-B930-FE3CEAF25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213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pngguru.com(414).png">
            <a:extLst>
              <a:ext uri="{FF2B5EF4-FFF2-40B4-BE49-F238E27FC236}">
                <a16:creationId xmlns:a16="http://schemas.microsoft.com/office/drawing/2014/main" id="{537AB9B7-7543-4D71-8CAE-F9C6F4288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286000"/>
            <a:ext cx="24384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A31A1E-4C20-491B-AE4C-117880A1E938}"/>
              </a:ext>
            </a:extLst>
          </p:cNvPr>
          <p:cNvSpPr/>
          <p:nvPr/>
        </p:nvSpPr>
        <p:spPr>
          <a:xfrm>
            <a:off x="0" y="5943600"/>
            <a:ext cx="9372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OȚELU ROȘU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ari.jpg">
            <a:extLst>
              <a:ext uri="{FF2B5EF4-FFF2-40B4-BE49-F238E27FC236}">
                <a16:creationId xmlns:a16="http://schemas.microsoft.com/office/drawing/2014/main" id="{BF684E78-3B0E-42F0-B047-7F82829E1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35052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6" descr="pngguru.com(414).png">
            <a:extLst>
              <a:ext uri="{FF2B5EF4-FFF2-40B4-BE49-F238E27FC236}">
                <a16:creationId xmlns:a16="http://schemas.microsoft.com/office/drawing/2014/main" id="{81CF1394-0CC4-4DCA-A2E4-20CF1A1D2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3962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index.jpg">
            <a:extLst>
              <a:ext uri="{FF2B5EF4-FFF2-40B4-BE49-F238E27FC236}">
                <a16:creationId xmlns:a16="http://schemas.microsoft.com/office/drawing/2014/main" id="{CBB6985A-4E03-4CE9-B09B-E61A8B917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pngguru.com(414).png">
            <a:extLst>
              <a:ext uri="{FF2B5EF4-FFF2-40B4-BE49-F238E27FC236}">
                <a16:creationId xmlns:a16="http://schemas.microsoft.com/office/drawing/2014/main" id="{EE055B8C-C3A4-4F7B-B11D-4A4BFF596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2743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ndex1.jpg">
            <a:extLst>
              <a:ext uri="{FF2B5EF4-FFF2-40B4-BE49-F238E27FC236}">
                <a16:creationId xmlns:a16="http://schemas.microsoft.com/office/drawing/2014/main" id="{3D67DC5D-3285-45B4-B69B-EB506A562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00400"/>
            <a:ext cx="3429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8" descr="pngguru.com(414).png">
            <a:extLst>
              <a:ext uri="{FF2B5EF4-FFF2-40B4-BE49-F238E27FC236}">
                <a16:creationId xmlns:a16="http://schemas.microsoft.com/office/drawing/2014/main" id="{379A1FAF-DA40-4388-8A6E-D11481719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0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IMG-20200912-WA0022.jpg">
            <a:extLst>
              <a:ext uri="{FF2B5EF4-FFF2-40B4-BE49-F238E27FC236}">
                <a16:creationId xmlns:a16="http://schemas.microsoft.com/office/drawing/2014/main" id="{77633448-C1A3-43DB-BCB1-7A8299CC03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3" descr="pngguru.com(414).png">
            <a:extLst>
              <a:ext uri="{FF2B5EF4-FFF2-40B4-BE49-F238E27FC236}">
                <a16:creationId xmlns:a16="http://schemas.microsoft.com/office/drawing/2014/main" id="{0CFF5ACB-7A1A-4568-98EC-F5972AAEA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819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UNCAVITA.jpg">
            <a:extLst>
              <a:ext uri="{FF2B5EF4-FFF2-40B4-BE49-F238E27FC236}">
                <a16:creationId xmlns:a16="http://schemas.microsoft.com/office/drawing/2014/main" id="{4C7E75F7-F162-4799-81BE-0805B965B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533400"/>
            <a:ext cx="2376488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scoala toplet\Desktop\poze\20200909_222349.jpg">
            <a:extLst>
              <a:ext uri="{FF2B5EF4-FFF2-40B4-BE49-F238E27FC236}">
                <a16:creationId xmlns:a16="http://schemas.microsoft.com/office/drawing/2014/main" id="{4D9405D4-D781-43CB-9ECA-666861581F0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57200"/>
            <a:ext cx="25146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ine 1">
            <a:extLst>
              <a:ext uri="{FF2B5EF4-FFF2-40B4-BE49-F238E27FC236}">
                <a16:creationId xmlns:a16="http://schemas.microsoft.com/office/drawing/2014/main" id="{015FAFBE-6F11-4D73-B5F4-BD2A3223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57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7" name="Picture 6" descr="C:\Users\scoala toplet\Desktop\poze\20200909_221054.jpg">
            <a:extLst>
              <a:ext uri="{FF2B5EF4-FFF2-40B4-BE49-F238E27FC236}">
                <a16:creationId xmlns:a16="http://schemas.microsoft.com/office/drawing/2014/main" id="{FFBA3CB6-45B4-4908-BB35-649109191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004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ngguru.com(414).png">
            <a:extLst>
              <a:ext uri="{FF2B5EF4-FFF2-40B4-BE49-F238E27FC236}">
                <a16:creationId xmlns:a16="http://schemas.microsoft.com/office/drawing/2014/main" id="{A7B5C5C7-48F5-49B5-8846-351A072E7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457200"/>
            <a:ext cx="28194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pngguru.com(414).png">
            <a:extLst>
              <a:ext uri="{FF2B5EF4-FFF2-40B4-BE49-F238E27FC236}">
                <a16:creationId xmlns:a16="http://schemas.microsoft.com/office/drawing/2014/main" id="{A54E62C6-B71A-42AD-B7FB-DA0CAAE9C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304800"/>
            <a:ext cx="2819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pngguru.com(414).png">
            <a:extLst>
              <a:ext uri="{FF2B5EF4-FFF2-40B4-BE49-F238E27FC236}">
                <a16:creationId xmlns:a16="http://schemas.microsoft.com/office/drawing/2014/main" id="{604053BC-DEBA-42BC-92AF-8F293ED60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304800"/>
            <a:ext cx="2819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C480B1DD-B0BA-47B3-B3C9-3CD4DFBA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243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240C52EF-6C80-403B-B05A-363D288152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3276600"/>
            <a:ext cx="28194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pngguru.com(414).png">
            <a:extLst>
              <a:ext uri="{FF2B5EF4-FFF2-40B4-BE49-F238E27FC236}">
                <a16:creationId xmlns:a16="http://schemas.microsoft.com/office/drawing/2014/main" id="{619698C6-D7D8-4D9B-9B86-6E367E87CD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7400" y="3048000"/>
            <a:ext cx="28194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ine 4">
            <a:extLst>
              <a:ext uri="{FF2B5EF4-FFF2-40B4-BE49-F238E27FC236}">
                <a16:creationId xmlns:a16="http://schemas.microsoft.com/office/drawing/2014/main" id="{4423551A-9614-46B4-BAFF-68CDFBEC5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81400"/>
            <a:ext cx="20716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ngguru.com(414).png">
            <a:extLst>
              <a:ext uri="{FF2B5EF4-FFF2-40B4-BE49-F238E27FC236}">
                <a16:creationId xmlns:a16="http://schemas.microsoft.com/office/drawing/2014/main" id="{FFDC90BA-6BA6-4A3E-8C34-AC7C0FC6F8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2800" y="3429000"/>
            <a:ext cx="2478088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ED8DD3-BB03-4245-B010-A314DFB11AB1}"/>
              </a:ext>
            </a:extLst>
          </p:cNvPr>
          <p:cNvSpPr/>
          <p:nvPr/>
        </p:nvSpPr>
        <p:spPr>
          <a:xfrm>
            <a:off x="0" y="5943600"/>
            <a:ext cx="92964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BĂILE-HERCULANE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ine 10">
            <a:extLst>
              <a:ext uri="{FF2B5EF4-FFF2-40B4-BE49-F238E27FC236}">
                <a16:creationId xmlns:a16="http://schemas.microsoft.com/office/drawing/2014/main" id="{63A491CF-A491-49AE-BB23-D06E31F7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243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F4244B2B-44EB-47DA-9DB9-08CB9BBAB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276600"/>
            <a:ext cx="28194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ine 4">
            <a:extLst>
              <a:ext uri="{FF2B5EF4-FFF2-40B4-BE49-F238E27FC236}">
                <a16:creationId xmlns:a16="http://schemas.microsoft.com/office/drawing/2014/main" id="{5F674B7E-A2AA-489A-AB6A-31E104FB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81400"/>
            <a:ext cx="20716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ngguru.com(414).png">
            <a:extLst>
              <a:ext uri="{FF2B5EF4-FFF2-40B4-BE49-F238E27FC236}">
                <a16:creationId xmlns:a16="http://schemas.microsoft.com/office/drawing/2014/main" id="{D9F1C546-C437-4B2D-ACEE-A73AF81BA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429000"/>
            <a:ext cx="2478088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C5E0A6B-8ACB-48BB-A51A-5A8A9ADD2BF1}"/>
              </a:ext>
            </a:extLst>
          </p:cNvPr>
          <p:cNvSpPr/>
          <p:nvPr/>
        </p:nvSpPr>
        <p:spPr>
          <a:xfrm>
            <a:off x="0" y="5943600"/>
            <a:ext cx="92964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BĂILE-HERCULANE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Imagine 1">
            <a:extLst>
              <a:ext uri="{FF2B5EF4-FFF2-40B4-BE49-F238E27FC236}">
                <a16:creationId xmlns:a16="http://schemas.microsoft.com/office/drawing/2014/main" id="{65E52B46-722D-4281-8A5C-BD8C2FA5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"/>
            <a:ext cx="2819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ngguru.com(414).png">
            <a:extLst>
              <a:ext uri="{FF2B5EF4-FFF2-40B4-BE49-F238E27FC236}">
                <a16:creationId xmlns:a16="http://schemas.microsoft.com/office/drawing/2014/main" id="{9BDAE7AD-31C5-4328-BEB2-F85019A91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228600"/>
            <a:ext cx="30480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C:\Users\USERV1~1\AppData\Local\Temp\Rar$DIa5012.13688\IMG_0016.jpg">
            <a:extLst>
              <a:ext uri="{FF2B5EF4-FFF2-40B4-BE49-F238E27FC236}">
                <a16:creationId xmlns:a16="http://schemas.microsoft.com/office/drawing/2014/main" id="{C75BDAD0-4AE4-4ECB-989F-BABBD82B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"/>
            <a:ext cx="2590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ngguru.com(414).png">
            <a:extLst>
              <a:ext uri="{FF2B5EF4-FFF2-40B4-BE49-F238E27FC236}">
                <a16:creationId xmlns:a16="http://schemas.microsoft.com/office/drawing/2014/main" id="{C6BCE5F1-C557-459E-AFB2-3E87C883DB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800" y="304800"/>
            <a:ext cx="2819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C:\Users\USERV1~1\AppData\Local\Temp\Rar$DIa5012.28652\IMG_0013.jpg">
            <a:extLst>
              <a:ext uri="{FF2B5EF4-FFF2-40B4-BE49-F238E27FC236}">
                <a16:creationId xmlns:a16="http://schemas.microsoft.com/office/drawing/2014/main" id="{8D96C0B6-52EC-4386-B67B-478CA506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2590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ngguru.com(414).png">
            <a:extLst>
              <a:ext uri="{FF2B5EF4-FFF2-40B4-BE49-F238E27FC236}">
                <a16:creationId xmlns:a16="http://schemas.microsoft.com/office/drawing/2014/main" id="{F77F7DC1-38BD-4045-A05E-8A21395439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457200"/>
            <a:ext cx="2819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C:\Users\USERV1~1\AppData\Local\Temp\Rar$DIa3372.3768\IMG_0022.jpg">
            <a:extLst>
              <a:ext uri="{FF2B5EF4-FFF2-40B4-BE49-F238E27FC236}">
                <a16:creationId xmlns:a16="http://schemas.microsoft.com/office/drawing/2014/main" id="{DA0F89C9-A75B-49FA-AD33-B09896B7B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52800"/>
            <a:ext cx="2590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ngguru.com(414).png">
            <a:extLst>
              <a:ext uri="{FF2B5EF4-FFF2-40B4-BE49-F238E27FC236}">
                <a16:creationId xmlns:a16="http://schemas.microsoft.com/office/drawing/2014/main" id="{E37D24A5-B24C-4856-BE08-580B9A7C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76600"/>
            <a:ext cx="28194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0A4585-8185-4E33-B642-4F8833615B75}"/>
              </a:ext>
            </a:extLst>
          </p:cNvPr>
          <p:cNvSpPr/>
          <p:nvPr/>
        </p:nvSpPr>
        <p:spPr>
          <a:xfrm>
            <a:off x="-152400" y="5943600"/>
            <a:ext cx="95250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REȘIȚA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Imagine 123" descr="O imagine care conține podea, masă, interior, cameră&#10;&#10;Descriere generată automat">
            <a:extLst>
              <a:ext uri="{FF2B5EF4-FFF2-40B4-BE49-F238E27FC236}">
                <a16:creationId xmlns:a16="http://schemas.microsoft.com/office/drawing/2014/main" id="{2CD2F8CA-E8A3-4AF6-8A83-AC66BF03C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9600"/>
            <a:ext cx="2895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ngguru.com(414).png">
            <a:extLst>
              <a:ext uri="{FF2B5EF4-FFF2-40B4-BE49-F238E27FC236}">
                <a16:creationId xmlns:a16="http://schemas.microsoft.com/office/drawing/2014/main" id="{ADD2707D-4AB7-4565-AFE2-D39274DEC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81000"/>
            <a:ext cx="31242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ine 107" descr="O imagine care conține podea, interior, masă, cameră&#10;&#10;Descriere generată automat">
            <a:extLst>
              <a:ext uri="{FF2B5EF4-FFF2-40B4-BE49-F238E27FC236}">
                <a16:creationId xmlns:a16="http://schemas.microsoft.com/office/drawing/2014/main" id="{5FE3FCD9-ECB2-47CB-9811-908F35EC2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9600"/>
            <a:ext cx="2438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ngguru.com(414).png">
            <a:extLst>
              <a:ext uri="{FF2B5EF4-FFF2-40B4-BE49-F238E27FC236}">
                <a16:creationId xmlns:a16="http://schemas.microsoft.com/office/drawing/2014/main" id="{E3915E35-C8F8-4DC6-AE18-DD698EE9A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533400"/>
            <a:ext cx="2819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3" descr="C:\Users\OANACU~1\AppData\Local\Temp\Rar$DIa0.046\WhatsApp Image 2020-09-10 at 08.44.43 (1).jpeg">
            <a:extLst>
              <a:ext uri="{FF2B5EF4-FFF2-40B4-BE49-F238E27FC236}">
                <a16:creationId xmlns:a16="http://schemas.microsoft.com/office/drawing/2014/main" id="{C3713432-1009-4E94-BDBE-C3CEF6D04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26670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ngguru.com(414).png">
            <a:extLst>
              <a:ext uri="{FF2B5EF4-FFF2-40B4-BE49-F238E27FC236}">
                <a16:creationId xmlns:a16="http://schemas.microsoft.com/office/drawing/2014/main" id="{8A38A502-62E9-4926-B00E-B1F2235AB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609600"/>
            <a:ext cx="2971800" cy="281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5" descr="C:\Users\OANACU~1\AppData\Local\Temp\Rar$DIa0.895\WhatsApp Image 2020-09-10 at 11.04.20.jpeg">
            <a:extLst>
              <a:ext uri="{FF2B5EF4-FFF2-40B4-BE49-F238E27FC236}">
                <a16:creationId xmlns:a16="http://schemas.microsoft.com/office/drawing/2014/main" id="{5FF6D1F4-DB9C-44C5-A9D0-23E0BDD9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2965B39C-73A1-475D-B625-2E99E2BA2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276600"/>
            <a:ext cx="28194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7" descr="C:\Users\OANACU~1\AppData\Local\Temp\Rar$DIa0.106\WhatsApp Image 2020-09-10 at 09.29.52.jpeg">
            <a:extLst>
              <a:ext uri="{FF2B5EF4-FFF2-40B4-BE49-F238E27FC236}">
                <a16:creationId xmlns:a16="http://schemas.microsoft.com/office/drawing/2014/main" id="{2C5F26D9-8297-414A-8DE1-A8854875B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266700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ngguru.com(414).png">
            <a:extLst>
              <a:ext uri="{FF2B5EF4-FFF2-40B4-BE49-F238E27FC236}">
                <a16:creationId xmlns:a16="http://schemas.microsoft.com/office/drawing/2014/main" id="{D5CD5AE9-2B56-40E7-A1DC-1772CA6C60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3429000"/>
            <a:ext cx="29718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4" descr="C:\Users\OANACU~1\AppData\Local\Temp\Rar$DIa0.070\WhatsApp Image 2020-09-10 at 09.22.13.jpeg">
            <a:extLst>
              <a:ext uri="{FF2B5EF4-FFF2-40B4-BE49-F238E27FC236}">
                <a16:creationId xmlns:a16="http://schemas.microsoft.com/office/drawing/2014/main" id="{5A659FBE-FFF1-4695-B482-56439063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81400"/>
            <a:ext cx="19050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ngguru.com(414).png">
            <a:extLst>
              <a:ext uri="{FF2B5EF4-FFF2-40B4-BE49-F238E27FC236}">
                <a16:creationId xmlns:a16="http://schemas.microsoft.com/office/drawing/2014/main" id="{E7D46C28-5C04-4880-A81B-A7DA187E83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2800" y="3505200"/>
            <a:ext cx="22860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4F8928-6F31-4A15-8756-EF60467F9545}"/>
              </a:ext>
            </a:extLst>
          </p:cNvPr>
          <p:cNvSpPr/>
          <p:nvPr/>
        </p:nvSpPr>
        <p:spPr>
          <a:xfrm>
            <a:off x="-152400" y="5943600"/>
            <a:ext cx="95250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REȘIȚA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459AB0-37E5-4254-B602-0621EA8C8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ngguru.com(414).png">
            <a:extLst>
              <a:ext uri="{FF2B5EF4-FFF2-40B4-BE49-F238E27FC236}">
                <a16:creationId xmlns:a16="http://schemas.microsoft.com/office/drawing/2014/main" id="{DE1D96D3-9F05-4D66-AA6D-08680D35B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457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E2BE59-B47B-4D8A-B556-AEC97E1E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19400"/>
            <a:ext cx="4038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ngguru.com(414).png">
            <a:extLst>
              <a:ext uri="{FF2B5EF4-FFF2-40B4-BE49-F238E27FC236}">
                <a16:creationId xmlns:a16="http://schemas.microsoft.com/office/drawing/2014/main" id="{A30BC369-B93D-4F4E-A692-C90E1DE637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6670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04F45B-E336-4D3E-A8FB-587EBF408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3048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3AA87DAE-E1AC-4D85-BE30-054C1FEA1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276600"/>
            <a:ext cx="34290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ine 121" descr="O imagine care conține interior, cameră, așezat, mic&#10;&#10;Descriere generată automat">
            <a:extLst>
              <a:ext uri="{FF2B5EF4-FFF2-40B4-BE49-F238E27FC236}">
                <a16:creationId xmlns:a16="http://schemas.microsoft.com/office/drawing/2014/main" id="{A6BFA86A-807B-4D5D-87BD-6D47E126C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"/>
            <a:ext cx="2514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ngguru.com(414).png">
            <a:extLst>
              <a:ext uri="{FF2B5EF4-FFF2-40B4-BE49-F238E27FC236}">
                <a16:creationId xmlns:a16="http://schemas.microsoft.com/office/drawing/2014/main" id="{E9C073D8-D0D5-48CA-9E68-5B2E03E918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228600"/>
            <a:ext cx="28194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6D449D-0164-4EE6-8C98-6DF1E9A34927}"/>
              </a:ext>
            </a:extLst>
          </p:cNvPr>
          <p:cNvSpPr/>
          <p:nvPr/>
        </p:nvSpPr>
        <p:spPr>
          <a:xfrm>
            <a:off x="0" y="5943600"/>
            <a:ext cx="92964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CARANSEBEȘ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Imagine 91" descr="O imagine care conține podea, interior, cameră, cameră de zi&#10;&#10;Descriere generată automat">
            <a:extLst>
              <a:ext uri="{FF2B5EF4-FFF2-40B4-BE49-F238E27FC236}">
                <a16:creationId xmlns:a16="http://schemas.microsoft.com/office/drawing/2014/main" id="{7BCCCEBD-83C9-49DF-B0F0-26FAE182E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ngguru.com(414).png">
            <a:extLst>
              <a:ext uri="{FF2B5EF4-FFF2-40B4-BE49-F238E27FC236}">
                <a16:creationId xmlns:a16="http://schemas.microsoft.com/office/drawing/2014/main" id="{1E6AE649-265C-489F-B0E4-500927EF9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2971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4FBB72-4A31-4F4A-8805-A64D11C29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47418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ngguru.com(414).png">
            <a:extLst>
              <a:ext uri="{FF2B5EF4-FFF2-40B4-BE49-F238E27FC236}">
                <a16:creationId xmlns:a16="http://schemas.microsoft.com/office/drawing/2014/main" id="{211ABE0C-5B15-4E83-AAFE-1E879D8AE4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228600"/>
            <a:ext cx="5105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726A95-7971-4BD5-9B19-80F9EF10E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71800"/>
            <a:ext cx="2428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99BCFCB7-72CF-492B-A832-B1C91A56AF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2895600"/>
            <a:ext cx="2819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2" name="Imagine 93" descr="O imagine care conține masă, interior, fereastră, cameră&#10;&#10;Descriere generată automat">
            <a:extLst>
              <a:ext uri="{FF2B5EF4-FFF2-40B4-BE49-F238E27FC236}">
                <a16:creationId xmlns:a16="http://schemas.microsoft.com/office/drawing/2014/main" id="{508F60F5-1902-4732-B683-28710DBA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00400"/>
            <a:ext cx="297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ine 4" descr="C:\Users\Gina\Desktop\poze clasa\IMG-20200910-WA0011.jpg">
            <a:extLst>
              <a:ext uri="{FF2B5EF4-FFF2-40B4-BE49-F238E27FC236}">
                <a16:creationId xmlns:a16="http://schemas.microsoft.com/office/drawing/2014/main" id="{2F63EDA1-4F46-40D8-AA24-437773E8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2438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pngguru.com(414).png">
            <a:extLst>
              <a:ext uri="{FF2B5EF4-FFF2-40B4-BE49-F238E27FC236}">
                <a16:creationId xmlns:a16="http://schemas.microsoft.com/office/drawing/2014/main" id="{3E9B02DF-AB9B-4896-92B7-750D51178C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971800"/>
            <a:ext cx="2819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8" name="Picture 7" descr="pngguru.com(414).png">
            <a:extLst>
              <a:ext uri="{FF2B5EF4-FFF2-40B4-BE49-F238E27FC236}">
                <a16:creationId xmlns:a16="http://schemas.microsoft.com/office/drawing/2014/main" id="{5707F55F-C5DD-49DC-ACC5-A14B3DA27D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2971800"/>
            <a:ext cx="3505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E8D078-D883-4594-B314-A2124635B0A1}"/>
              </a:ext>
            </a:extLst>
          </p:cNvPr>
          <p:cNvSpPr/>
          <p:nvPr/>
        </p:nvSpPr>
        <p:spPr>
          <a:xfrm>
            <a:off x="0" y="5943600"/>
            <a:ext cx="92964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CARANSEBEȘ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C03FD6-AAB3-4D93-A741-A63F7B739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22098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ngguru.com(414).png">
            <a:extLst>
              <a:ext uri="{FF2B5EF4-FFF2-40B4-BE49-F238E27FC236}">
                <a16:creationId xmlns:a16="http://schemas.microsoft.com/office/drawing/2014/main" id="{1FDE9C81-97E7-45E5-96D4-CA1C8BE99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04800"/>
            <a:ext cx="26670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ine 93" descr="O imagine care conține masă, interior, fereastră, cameră&#10;&#10;Descriere generată automat">
            <a:extLst>
              <a:ext uri="{FF2B5EF4-FFF2-40B4-BE49-F238E27FC236}">
                <a16:creationId xmlns:a16="http://schemas.microsoft.com/office/drawing/2014/main" id="{FD4F9559-D169-4629-A5DB-76A4F01E3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ngguru.com(414).png">
            <a:extLst>
              <a:ext uri="{FF2B5EF4-FFF2-40B4-BE49-F238E27FC236}">
                <a16:creationId xmlns:a16="http://schemas.microsoft.com/office/drawing/2014/main" id="{261A84FB-E1F3-4E23-A8AF-94B44F1F1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429000"/>
            <a:ext cx="28194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999E2D-617A-4030-A7E6-97F93204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2286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pngguru.com(414).png">
            <a:extLst>
              <a:ext uri="{FF2B5EF4-FFF2-40B4-BE49-F238E27FC236}">
                <a16:creationId xmlns:a16="http://schemas.microsoft.com/office/drawing/2014/main" id="{0AAE54BF-8A9E-4AA7-90DA-DB9BF9CB0B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352800"/>
            <a:ext cx="2667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C5E722-897D-4721-B6C9-6CA96853A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43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7A98CA40-DB52-4429-9B22-6431FFD2D2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3276600"/>
            <a:ext cx="2743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0" name="Imagine 136" descr="O imagine care conține podea, interior, masă, cameră&#10;&#10;Descriere generată automat">
            <a:extLst>
              <a:ext uri="{FF2B5EF4-FFF2-40B4-BE49-F238E27FC236}">
                <a16:creationId xmlns:a16="http://schemas.microsoft.com/office/drawing/2014/main" id="{31B93D78-BC3C-4847-B4C0-44A7DF4F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2514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ngguru.com(414).png">
            <a:extLst>
              <a:ext uri="{FF2B5EF4-FFF2-40B4-BE49-F238E27FC236}">
                <a16:creationId xmlns:a16="http://schemas.microsoft.com/office/drawing/2014/main" id="{7113703C-6475-402E-B49D-5DB16335DED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2286000"/>
            <a:ext cx="274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Picture 14" descr="IMG_20200909_091553.jpg">
            <a:extLst>
              <a:ext uri="{FF2B5EF4-FFF2-40B4-BE49-F238E27FC236}">
                <a16:creationId xmlns:a16="http://schemas.microsoft.com/office/drawing/2014/main" id="{8ED458A6-3304-4F81-A0A3-F797B9E7AA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20383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ngguru.com(414).png">
            <a:extLst>
              <a:ext uri="{FF2B5EF4-FFF2-40B4-BE49-F238E27FC236}">
                <a16:creationId xmlns:a16="http://schemas.microsoft.com/office/drawing/2014/main" id="{2CC61203-72CB-42B9-9614-8B1053A9C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24384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IMG_20200909_091216.jpg">
            <a:extLst>
              <a:ext uri="{FF2B5EF4-FFF2-40B4-BE49-F238E27FC236}">
                <a16:creationId xmlns:a16="http://schemas.microsoft.com/office/drawing/2014/main" id="{C2109CBF-D308-439B-A7AE-FC8C826E7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1943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pngguru.com(414).png">
            <a:extLst>
              <a:ext uri="{FF2B5EF4-FFF2-40B4-BE49-F238E27FC236}">
                <a16:creationId xmlns:a16="http://schemas.microsoft.com/office/drawing/2014/main" id="{A7DB4ED3-F143-4F64-BF8B-7C4750F17F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7600" y="152400"/>
            <a:ext cx="22860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6" descr="pngguru.com(414).png">
            <a:extLst>
              <a:ext uri="{FF2B5EF4-FFF2-40B4-BE49-F238E27FC236}">
                <a16:creationId xmlns:a16="http://schemas.microsoft.com/office/drawing/2014/main" id="{459CC450-0BFA-4130-B30C-B7537EF60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124200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9" descr="pngguru.com(414).png">
            <a:extLst>
              <a:ext uri="{FF2B5EF4-FFF2-40B4-BE49-F238E27FC236}">
                <a16:creationId xmlns:a16="http://schemas.microsoft.com/office/drawing/2014/main" id="{6D65631F-52DE-4D83-84D5-FE06AEADD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3810000"/>
            <a:ext cx="2819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EB215B-1805-4421-9550-DE78AD700336}"/>
              </a:ext>
            </a:extLst>
          </p:cNvPr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BOCȘA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D5AC8A-D641-4351-AD3E-655BF0E1D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7244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ngguru.com(414).png">
            <a:extLst>
              <a:ext uri="{FF2B5EF4-FFF2-40B4-BE49-F238E27FC236}">
                <a16:creationId xmlns:a16="http://schemas.microsoft.com/office/drawing/2014/main" id="{25403710-C9DD-4B4D-8CE6-94F1E66A01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295400"/>
            <a:ext cx="5105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923D71-64EA-4AF1-94CE-C57242815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52800"/>
            <a:ext cx="3124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ngguru.com(414).png">
            <a:extLst>
              <a:ext uri="{FF2B5EF4-FFF2-40B4-BE49-F238E27FC236}">
                <a16:creationId xmlns:a16="http://schemas.microsoft.com/office/drawing/2014/main" id="{E1F2622E-5117-4805-996A-31BCA90BCD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200400"/>
            <a:ext cx="350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411E45-A683-4127-907A-FDA4B26A6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32004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pngguru.com(414).png">
            <a:extLst>
              <a:ext uri="{FF2B5EF4-FFF2-40B4-BE49-F238E27FC236}">
                <a16:creationId xmlns:a16="http://schemas.microsoft.com/office/drawing/2014/main" id="{46FC1629-74A9-436D-ACE3-66F39D176F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276600"/>
            <a:ext cx="350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631B6D-CC30-4550-B993-1126BD62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7432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ngguru.com(414).png">
            <a:extLst>
              <a:ext uri="{FF2B5EF4-FFF2-40B4-BE49-F238E27FC236}">
                <a16:creationId xmlns:a16="http://schemas.microsoft.com/office/drawing/2014/main" id="{3F3A7876-35CF-4B33-A342-077D26E429E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3600" y="228600"/>
            <a:ext cx="2971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D238A1A-0BA2-42F6-AEFC-7255F72B5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2438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pngguru.com(414).png">
            <a:extLst>
              <a:ext uri="{FF2B5EF4-FFF2-40B4-BE49-F238E27FC236}">
                <a16:creationId xmlns:a16="http://schemas.microsoft.com/office/drawing/2014/main" id="{A7674893-C8F0-4873-B3D9-0019FD61238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381000"/>
            <a:ext cx="2667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392EE97-5F29-46EA-8B44-E2853297AF9B}"/>
              </a:ext>
            </a:extLst>
          </p:cNvPr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ZONA BOCȘA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AB51DC-F2E4-4231-AD55-2A395FFE0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000"/>
            <a:ext cx="35179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ngguru.com(414).png">
            <a:extLst>
              <a:ext uri="{FF2B5EF4-FFF2-40B4-BE49-F238E27FC236}">
                <a16:creationId xmlns:a16="http://schemas.microsoft.com/office/drawing/2014/main" id="{1AA3F611-16CA-41F8-B12E-582F8BA31A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04800"/>
            <a:ext cx="3810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323E5B-9991-45F6-8CBD-5DFAB7E04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2514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ngguru.com(414).png">
            <a:extLst>
              <a:ext uri="{FF2B5EF4-FFF2-40B4-BE49-F238E27FC236}">
                <a16:creationId xmlns:a16="http://schemas.microsoft.com/office/drawing/2014/main" id="{597678BC-0375-4BCC-82E9-419542CC2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85800"/>
            <a:ext cx="28194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80E7F1-E745-464E-B2F2-730BDF7C7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2000"/>
            <a:ext cx="2300288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pngguru.com(414).png">
            <a:extLst>
              <a:ext uri="{FF2B5EF4-FFF2-40B4-BE49-F238E27FC236}">
                <a16:creationId xmlns:a16="http://schemas.microsoft.com/office/drawing/2014/main" id="{CECE035F-6046-47D0-9AA4-9F9F46E29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609600"/>
            <a:ext cx="28194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C0677E-B1B2-495D-9D8D-031ABE2E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00400"/>
            <a:ext cx="2362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pngguru.com(414).png">
            <a:extLst>
              <a:ext uri="{FF2B5EF4-FFF2-40B4-BE49-F238E27FC236}">
                <a16:creationId xmlns:a16="http://schemas.microsoft.com/office/drawing/2014/main" id="{0E739442-7E9F-4D8F-B6EB-027F4F48F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048000"/>
            <a:ext cx="28194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FE3D5BB-D782-4268-88AA-1A71C31B8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2362200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pngguru.com(414).png">
            <a:extLst>
              <a:ext uri="{FF2B5EF4-FFF2-40B4-BE49-F238E27FC236}">
                <a16:creationId xmlns:a16="http://schemas.microsoft.com/office/drawing/2014/main" id="{21E065FC-626A-474E-968C-B96DD5B14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3048000"/>
            <a:ext cx="26670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192</TotalTime>
  <Words>55</Words>
  <Application>Microsoft Office PowerPoint</Application>
  <PresentationFormat>Expunere pe ecran (4:3)</PresentationFormat>
  <Paragraphs>19</Paragraphs>
  <Slides>17</Slides>
  <Notes>0</Notes>
  <HiddenSlides>0</HiddenSlides>
  <MMClips>0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17</vt:i4>
      </vt:variant>
    </vt:vector>
  </HeadingPairs>
  <TitlesOfParts>
    <vt:vector size="18" baseType="lpstr">
      <vt:lpstr>Trek</vt:lpstr>
      <vt:lpstr>  STAREA UNITĂȚILOR DE ÎNVĂȚĂMÂNT DIN JUDEȚUL CARAȘ-SEVERIN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oana cu O mare</dc:creator>
  <cp:lastModifiedBy>ionel gascu</cp:lastModifiedBy>
  <cp:revision>39</cp:revision>
  <dcterms:created xsi:type="dcterms:W3CDTF">2020-09-12T14:53:50Z</dcterms:created>
  <dcterms:modified xsi:type="dcterms:W3CDTF">2020-09-13T15:04:17Z</dcterms:modified>
</cp:coreProperties>
</file>